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4" r:id="rId15"/>
    <p:sldId id="273" r:id="rId16"/>
    <p:sldId id="275" r:id="rId17"/>
    <p:sldId id="276" r:id="rId18"/>
    <p:sldId id="269" r:id="rId19"/>
    <p:sldId id="270" r:id="rId20"/>
    <p:sldId id="262" r:id="rId21"/>
    <p:sldId id="263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86410" autoAdjust="0"/>
  </p:normalViewPr>
  <p:slideViewPr>
    <p:cSldViewPr snapToGrid="0">
      <p:cViewPr varScale="1">
        <p:scale>
          <a:sx n="90" d="100"/>
          <a:sy n="90" d="100"/>
        </p:scale>
        <p:origin x="91" y="7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– 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– 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public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CCEF3-082D-6548-0E5D-6D118BEE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1510753"/>
            <a:ext cx="6015053" cy="52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165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76</TotalTime>
  <Words>568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CaskaydiaCove Nerd Font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Simple – Create a certificate</vt:lpstr>
      <vt:lpstr>Simple – Create a certificate</vt:lpstr>
      <vt:lpstr>Simple – Export the public key</vt:lpstr>
      <vt:lpstr>Simple – Export the public key</vt:lpstr>
      <vt:lpstr>Simple – Export the private key (danger)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4</cp:revision>
  <dcterms:created xsi:type="dcterms:W3CDTF">2023-04-08T07:31:56Z</dcterms:created>
  <dcterms:modified xsi:type="dcterms:W3CDTF">2023-04-18T10:24:05Z</dcterms:modified>
</cp:coreProperties>
</file>